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0" r:id="rId1"/>
  </p:sldMasterIdLst>
  <p:sldIdLst>
    <p:sldId id="256" r:id="rId2"/>
    <p:sldId id="263" r:id="rId3"/>
    <p:sldId id="258" r:id="rId4"/>
    <p:sldId id="259" r:id="rId5"/>
    <p:sldId id="260" r:id="rId6"/>
    <p:sldId id="261" r:id="rId7"/>
    <p:sldId id="257" r:id="rId8"/>
    <p:sldId id="262" r:id="rId9"/>
    <p:sldId id="265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12"/>
    <p:restoredTop sz="94655"/>
  </p:normalViewPr>
  <p:slideViewPr>
    <p:cSldViewPr snapToGrid="0" snapToObjects="1">
      <p:cViewPr varScale="1">
        <p:scale>
          <a:sx n="94" d="100"/>
          <a:sy n="94" d="100"/>
        </p:scale>
        <p:origin x="3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11/19/22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11/19/22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11/19/22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11/19/22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7DE6118-2437-4B30-8E3C-4D2BE6020583}" type="datetimeFigureOut">
              <a:rPr lang="en-US" smtClean="0"/>
              <a:pPr/>
              <a:t>11/19/22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11/19/22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11/19/22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14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176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Kingdom’s </a:t>
            </a:r>
            <a:r>
              <a:rPr lang="en-US" dirty="0" smtClean="0"/>
              <a:t>Bank Project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Invitation to Stakeholders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5138" y="3017012"/>
            <a:ext cx="13589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Imagine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ü"/>
            </a:pPr>
            <a:r>
              <a:rPr lang="en-US" dirty="0" smtClean="0"/>
              <a:t>Making focused efforts, united?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Having a shared vision?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Receiving Reports on your progress?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Belonging to an altruistic project that benefits all humankind?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Knowing that your efforts are never too  small?</a:t>
            </a:r>
          </a:p>
          <a:p>
            <a:pPr>
              <a:buFont typeface="Wingdings" charset="2"/>
              <a:buChar char="ü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ü"/>
            </a:pPr>
            <a:r>
              <a:rPr lang="en-US" dirty="0" smtClean="0"/>
              <a:t>God’s will manifested on earth</a:t>
            </a:r>
            <a:r>
              <a:rPr lang="en-US" dirty="0" smtClean="0"/>
              <a:t>? Preach The Good News to All Nations? To heal the sick and feed the hungry?</a:t>
            </a: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smtClean="0"/>
              <a:t>The path to ending </a:t>
            </a:r>
            <a:r>
              <a:rPr lang="en-US" dirty="0" smtClean="0"/>
              <a:t>sickness, hunger</a:t>
            </a:r>
            <a:r>
              <a:rPr lang="en-US" dirty="0" smtClean="0"/>
              <a:t>, poverty, and despair?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An amazing future where you and your children are thriving in a safe, faith-filled environment?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Living an abundant, fulfilling life? For you and for others?</a:t>
            </a:r>
          </a:p>
          <a:p>
            <a:pPr>
              <a:buFont typeface="Wingdings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92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The Lord, To The Lord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9" y="1746914"/>
            <a:ext cx="5308171" cy="36276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Kingdom’s Bank </a:t>
            </a:r>
            <a:r>
              <a:rPr lang="en-US" dirty="0" smtClean="0"/>
              <a:t>Project will </a:t>
            </a:r>
            <a:r>
              <a:rPr lang="en-US" dirty="0"/>
              <a:t>expand God’s Kingdom and do His Will by:</a:t>
            </a:r>
          </a:p>
          <a:p>
            <a:pPr marL="457200" indent="-457200">
              <a:buAutoNum type="arabicPeriod"/>
            </a:pPr>
            <a:r>
              <a:rPr lang="en-US" dirty="0" smtClean="0"/>
              <a:t>Preaching </a:t>
            </a:r>
            <a:r>
              <a:rPr lang="en-US" dirty="0"/>
              <a:t>The Gospel (God’s good news) to all </a:t>
            </a:r>
            <a:r>
              <a:rPr lang="en-US" dirty="0" smtClean="0"/>
              <a:t>Nations</a:t>
            </a:r>
          </a:p>
          <a:p>
            <a:pPr marL="457200" indent="-457200">
              <a:buAutoNum type="arabicPeriod"/>
            </a:pPr>
            <a:r>
              <a:rPr lang="en-US" dirty="0" smtClean="0"/>
              <a:t>Feeding </a:t>
            </a:r>
            <a:r>
              <a:rPr lang="en-US" dirty="0"/>
              <a:t>the P</a:t>
            </a:r>
            <a:r>
              <a:rPr lang="en-US" dirty="0" smtClean="0"/>
              <a:t>oor</a:t>
            </a:r>
          </a:p>
          <a:p>
            <a:pPr marL="457200" indent="-457200">
              <a:buAutoNum type="arabicPeriod"/>
            </a:pPr>
            <a:r>
              <a:rPr lang="en-US" dirty="0" smtClean="0"/>
              <a:t>Caring </a:t>
            </a:r>
            <a:r>
              <a:rPr lang="en-US" dirty="0"/>
              <a:t>for Orphans, Widows and the </a:t>
            </a:r>
            <a:r>
              <a:rPr lang="en-US" dirty="0" smtClean="0"/>
              <a:t>Brokenhearted</a:t>
            </a:r>
          </a:p>
          <a:p>
            <a:pPr marL="457200" indent="-457200">
              <a:buAutoNum type="arabicPeriod"/>
            </a:pPr>
            <a:r>
              <a:rPr lang="en-US" dirty="0" smtClean="0"/>
              <a:t>Healing </a:t>
            </a:r>
            <a:r>
              <a:rPr lang="en-US" dirty="0"/>
              <a:t>the </a:t>
            </a:r>
            <a:r>
              <a:rPr lang="en-US" dirty="0" smtClean="0"/>
              <a:t>Sick</a:t>
            </a:r>
          </a:p>
          <a:p>
            <a:pPr marL="457200" indent="-457200">
              <a:buAutoNum type="arabicPeriod"/>
            </a:pPr>
            <a:r>
              <a:rPr lang="en-US" dirty="0" smtClean="0"/>
              <a:t>Making Disciples</a:t>
            </a:r>
          </a:p>
          <a:p>
            <a:pPr marL="457200" indent="-457200">
              <a:buAutoNum type="arabicPeriod"/>
            </a:pPr>
            <a:r>
              <a:rPr lang="en-US" dirty="0" smtClean="0"/>
              <a:t>Building </a:t>
            </a:r>
            <a:r>
              <a:rPr lang="en-US" dirty="0"/>
              <a:t>the Cluster in the </a:t>
            </a:r>
            <a:r>
              <a:rPr lang="en-US" dirty="0" smtClean="0"/>
              <a:t>Community</a:t>
            </a:r>
            <a:endParaRPr lang="en-US" dirty="0"/>
          </a:p>
        </p:txBody>
      </p:sp>
      <p:sp>
        <p:nvSpPr>
          <p:cNvPr id="5" name="Text Box 2"/>
          <p:cNvSpPr txBox="1">
            <a:spLocks noGrp="1"/>
          </p:cNvSpPr>
          <p:nvPr>
            <p:ph sz="half" idx="2"/>
          </p:nvPr>
        </p:nvSpPr>
        <p:spPr>
          <a:xfrm>
            <a:off x="6578220" y="2292823"/>
            <a:ext cx="4577459" cy="3576271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365760" indent="0" algn="ctr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6000" i="1" dirty="0">
                <a:ln>
                  <a:noFill/>
                </a:ln>
                <a:solidFill>
                  <a:srgbClr val="5B9BD5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charset="0"/>
                <a:ea typeface="Arial" charset="0"/>
                <a:cs typeface="Gisha" charset="0"/>
              </a:rPr>
              <a:t>My Brother’s Keeper</a:t>
            </a:r>
            <a:endParaRPr lang="en-US" i="1" dirty="0">
              <a:solidFill>
                <a:srgbClr val="595959"/>
              </a:solidFill>
              <a:effectLst/>
              <a:latin typeface="Arial" charset="0"/>
              <a:ea typeface="Arial" charset="0"/>
              <a:cs typeface="Gish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95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Kingdom’s Mission and Vision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Preaching The Gospel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marL="285750" indent="-285750" algn="l">
              <a:buFont typeface="Wingdings" charset="2"/>
              <a:buChar char="ü"/>
            </a:pPr>
            <a:r>
              <a:rPr lang="en-US" dirty="0"/>
              <a:t>Gospel Kits and Certificates of Attendance </a:t>
            </a:r>
            <a:endParaRPr lang="en-US" dirty="0" smtClean="0"/>
          </a:p>
          <a:p>
            <a:pPr marL="342900" indent="-342900" algn="l">
              <a:buFont typeface="Wingdings" charset="2"/>
              <a:buChar char="q"/>
            </a:pPr>
            <a:r>
              <a:rPr lang="en-US" dirty="0" smtClean="0"/>
              <a:t>Salvation</a:t>
            </a:r>
          </a:p>
          <a:p>
            <a:pPr marL="342900" indent="-342900" algn="l">
              <a:buFont typeface="Wingdings" charset="2"/>
              <a:buChar char="q"/>
            </a:pPr>
            <a:r>
              <a:rPr lang="en-US" dirty="0" smtClean="0"/>
              <a:t>Baptism</a:t>
            </a:r>
          </a:p>
          <a:p>
            <a:pPr marL="342900" indent="-342900" algn="l">
              <a:buFont typeface="Wingdings" charset="2"/>
              <a:buChar char="q"/>
            </a:pPr>
            <a:r>
              <a:rPr lang="en-US" dirty="0" smtClean="0"/>
              <a:t>Mind Renewal</a:t>
            </a:r>
          </a:p>
          <a:p>
            <a:pPr marL="342900" indent="-342900" algn="l">
              <a:buFont typeface="Wingdings" charset="2"/>
              <a:buChar char="ü"/>
            </a:pPr>
            <a:r>
              <a:rPr lang="en-US" dirty="0" smtClean="0"/>
              <a:t>Recruit/Build Churches </a:t>
            </a:r>
          </a:p>
          <a:p>
            <a:pPr marL="342900" indent="-342900" algn="l">
              <a:buFont typeface="Wingdings" charset="2"/>
              <a:buChar char="ü"/>
            </a:pPr>
            <a:r>
              <a:rPr lang="en-US" dirty="0" smtClean="0"/>
              <a:t> Recruit/Build Faith-based Schools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Feeding the Poor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Feeding Centers</a:t>
            </a:r>
          </a:p>
          <a:p>
            <a:pPr marL="285750" indent="-285750" algn="l">
              <a:buFont typeface="Wingdings" charset="2"/>
              <a:buChar char="q"/>
            </a:pPr>
            <a:r>
              <a:rPr lang="en-US" dirty="0"/>
              <a:t>Food </a:t>
            </a:r>
            <a:r>
              <a:rPr lang="en-US" dirty="0" smtClean="0"/>
              <a:t>Outreach </a:t>
            </a:r>
            <a:r>
              <a:rPr lang="en-US" dirty="0"/>
              <a:t>food delivery </a:t>
            </a:r>
            <a:endParaRPr lang="en-US" dirty="0" smtClean="0"/>
          </a:p>
          <a:p>
            <a:pPr marL="285750" indent="-285750" algn="l">
              <a:buFont typeface="Wingdings" charset="2"/>
              <a:buChar char="q"/>
            </a:pPr>
            <a:r>
              <a:rPr lang="en-US" dirty="0"/>
              <a:t>Agriculture and Vertical Farming </a:t>
            </a:r>
            <a:endParaRPr lang="en-US" dirty="0" smtClean="0"/>
          </a:p>
          <a:p>
            <a:pPr marL="285750" indent="-285750" algn="l">
              <a:buFont typeface="Wingdings" charset="2"/>
              <a:buChar char="q"/>
            </a:pPr>
            <a:r>
              <a:rPr lang="en-US" dirty="0" smtClean="0"/>
              <a:t>Partnering with Shelters and Kitchens</a:t>
            </a:r>
          </a:p>
          <a:p>
            <a:pPr marL="285750" indent="-285750" algn="l">
              <a:buFont typeface="Wingdings" charset="2"/>
              <a:buChar char="q"/>
            </a:pPr>
            <a:r>
              <a:rPr lang="en-US" dirty="0" smtClean="0"/>
              <a:t>Partnering with Food Prepping Services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Healing the Sick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pPr marL="285750" indent="-285750" algn="l">
              <a:buFont typeface="Wingdings" charset="2"/>
              <a:buChar char="ü"/>
            </a:pPr>
            <a:r>
              <a:rPr lang="en-US" dirty="0"/>
              <a:t>Drug assistance </a:t>
            </a:r>
            <a:endParaRPr lang="en-US" dirty="0" smtClean="0"/>
          </a:p>
          <a:p>
            <a:pPr marL="285750" indent="-285750" algn="l">
              <a:buFont typeface="Wingdings" charset="2"/>
              <a:buChar char="ü"/>
            </a:pPr>
            <a:r>
              <a:rPr lang="en-US" dirty="0"/>
              <a:t>Community Health </a:t>
            </a:r>
            <a:r>
              <a:rPr lang="en-US" dirty="0" smtClean="0"/>
              <a:t>Centers</a:t>
            </a:r>
          </a:p>
          <a:p>
            <a:pPr marL="285750" indent="-285750" algn="l">
              <a:buFont typeface="Wingdings" charset="2"/>
              <a:buChar char="ü"/>
            </a:pPr>
            <a:r>
              <a:rPr lang="en-US" dirty="0"/>
              <a:t>Healed by His Stripes Seminar </a:t>
            </a:r>
            <a:endParaRPr lang="en-US" dirty="0" smtClean="0"/>
          </a:p>
          <a:p>
            <a:pPr marL="285750" indent="-285750" algn="l">
              <a:buFont typeface="Wingdings" charset="2"/>
              <a:buChar char="ü"/>
            </a:pPr>
            <a:r>
              <a:rPr lang="en-US" dirty="0"/>
              <a:t>Insurance Premium Assistance </a:t>
            </a:r>
            <a:endParaRPr lang="en-US" dirty="0" smtClean="0"/>
          </a:p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Cure Research Funding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70886" y="6363761"/>
            <a:ext cx="9927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smtClean="0">
                <a:solidFill>
                  <a:schemeClr val="bg1"/>
                </a:solidFill>
              </a:rPr>
              <a:t>“I </a:t>
            </a:r>
            <a:r>
              <a:rPr lang="en-US" sz="2000" i="1">
                <a:solidFill>
                  <a:schemeClr val="bg1"/>
                </a:solidFill>
              </a:rPr>
              <a:t>have come that they may have life, and that they may have it more abundantly</a:t>
            </a:r>
            <a:r>
              <a:rPr lang="en-US" sz="2000" i="1" smtClean="0">
                <a:solidFill>
                  <a:schemeClr val="bg1"/>
                </a:solidFill>
              </a:rPr>
              <a:t>.” John 10:10</a:t>
            </a:r>
            <a:endParaRPr lang="en-US" sz="200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17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672152"/>
            <a:ext cx="10394706" cy="1020173"/>
          </a:xfrm>
        </p:spPr>
        <p:txBody>
          <a:bodyPr/>
          <a:lstStyle/>
          <a:p>
            <a:r>
              <a:rPr lang="en-US"/>
              <a:t>The Kingdom’s Mission and Vision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3081" y="2063395"/>
            <a:ext cx="3572849" cy="576262"/>
          </a:xfrm>
        </p:spPr>
        <p:txBody>
          <a:bodyPr/>
          <a:lstStyle/>
          <a:p>
            <a:r>
              <a:rPr lang="en-US" dirty="0"/>
              <a:t>Caring for Orphans, Widows and the Brokenhearted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marL="285750" indent="-285750" algn="l">
              <a:buFont typeface="Wingdings" charset="2"/>
              <a:buChar char="ü"/>
            </a:pPr>
            <a:r>
              <a:rPr lang="en-US" dirty="0"/>
              <a:t>Temporary housing </a:t>
            </a:r>
            <a:endParaRPr lang="en-US" dirty="0" smtClean="0"/>
          </a:p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Spiritual and Total </a:t>
            </a:r>
            <a:r>
              <a:rPr lang="en-US" dirty="0"/>
              <a:t>Support </a:t>
            </a:r>
            <a:endParaRPr lang="en-US" dirty="0" smtClean="0"/>
          </a:p>
          <a:p>
            <a:pPr marL="285750" indent="-285750" algn="l">
              <a:buFont typeface="Wingdings" charset="2"/>
              <a:buChar char="ü"/>
            </a:pPr>
            <a:r>
              <a:rPr lang="en-US" dirty="0"/>
              <a:t>Accessibility </a:t>
            </a:r>
            <a:r>
              <a:rPr lang="en-US" dirty="0" smtClean="0"/>
              <a:t> &amp; Connection to The Kingdom</a:t>
            </a:r>
          </a:p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Loans and grants</a:t>
            </a:r>
          </a:p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Career Coaching</a:t>
            </a:r>
          </a:p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Extensive Library </a:t>
            </a:r>
            <a:r>
              <a:rPr lang="en-US" dirty="0" smtClean="0"/>
              <a:t>Access</a:t>
            </a:r>
          </a:p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End Illiteracy Workshops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Making Disciples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pPr marL="285750" indent="-285750" algn="l">
              <a:buFont typeface="Wingdings" charset="2"/>
              <a:buChar char="ü"/>
            </a:pPr>
            <a:r>
              <a:rPr lang="en-US" dirty="0"/>
              <a:t>K-12 Let the Children Bilingual Schools </a:t>
            </a:r>
            <a:endParaRPr lang="en-US" dirty="0" smtClean="0"/>
          </a:p>
          <a:p>
            <a:pPr marL="285750" indent="-285750" algn="l">
              <a:buFont typeface="Wingdings" charset="2"/>
              <a:buChar char="ü"/>
            </a:pPr>
            <a:r>
              <a:rPr lang="en-US" dirty="0"/>
              <a:t>Rebirth Centers </a:t>
            </a:r>
            <a:endParaRPr lang="en-US" dirty="0" smtClean="0"/>
          </a:p>
          <a:p>
            <a:pPr marL="285750" indent="-285750" algn="l">
              <a:buFont typeface="Wingdings" charset="2"/>
              <a:buChar char="ü"/>
            </a:pPr>
            <a:r>
              <a:rPr lang="en-US" dirty="0"/>
              <a:t>Sunday Church Service </a:t>
            </a:r>
            <a:endParaRPr lang="en-US" dirty="0" smtClean="0"/>
          </a:p>
          <a:p>
            <a:pPr marL="285750" indent="-285750" algn="l">
              <a:buFont typeface="Wingdings" charset="2"/>
              <a:buChar char="ü"/>
            </a:pPr>
            <a:r>
              <a:rPr lang="en-US" dirty="0"/>
              <a:t>The Kingdom’s News</a:t>
            </a:r>
            <a:r>
              <a:rPr lang="en-US" dirty="0" smtClean="0"/>
              <a:t>©.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Building the Cluster in the Community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International Branches/Clusters</a:t>
            </a:r>
          </a:p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Not for Profit Bank Branches</a:t>
            </a:r>
          </a:p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Build/Recruit Schools</a:t>
            </a:r>
          </a:p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Build/Recruit Amphitheaters</a:t>
            </a:r>
          </a:p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Secure Kingdom’s Com App</a:t>
            </a:r>
          </a:p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HIP (Happy Imperfect People) Centers</a:t>
            </a:r>
          </a:p>
          <a:p>
            <a:pPr marL="285750" indent="-285750" algn="l">
              <a:buFont typeface="Wingdings" charset="2"/>
              <a:buChar char="ü"/>
            </a:pPr>
            <a:r>
              <a:rPr lang="en-US" dirty="0" smtClean="0"/>
              <a:t>Housing &amp; Transportation</a:t>
            </a:r>
          </a:p>
          <a:p>
            <a:pPr marL="285750" indent="-285750" algn="l">
              <a:buFont typeface="Wingdings" charset="2"/>
              <a:buChar char="ü"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70886" y="6363761"/>
            <a:ext cx="9927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smtClean="0">
                <a:solidFill>
                  <a:schemeClr val="bg1"/>
                </a:solidFill>
              </a:rPr>
              <a:t>“I </a:t>
            </a:r>
            <a:r>
              <a:rPr lang="en-US" sz="2000" i="1">
                <a:solidFill>
                  <a:schemeClr val="bg1"/>
                </a:solidFill>
              </a:rPr>
              <a:t>have come that they may have life, and that they may have it more abundantly</a:t>
            </a:r>
            <a:r>
              <a:rPr lang="en-US" sz="2000" i="1" smtClean="0">
                <a:solidFill>
                  <a:schemeClr val="bg1"/>
                </a:solidFill>
              </a:rPr>
              <a:t>.” John 10:10</a:t>
            </a:r>
            <a:endParaRPr lang="en-US" sz="200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93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Empowering the Righteous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93875" y="1837764"/>
            <a:ext cx="2347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*Many more Labor Categories are available depending on needs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6327" y="6417168"/>
            <a:ext cx="11599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</a:rPr>
              <a:t>“Inasmuch </a:t>
            </a:r>
            <a:r>
              <a:rPr lang="en-US" sz="2000" i="1" dirty="0">
                <a:solidFill>
                  <a:schemeClr val="bg1"/>
                </a:solidFill>
              </a:rPr>
              <a:t>as ye have done it unto one of the least of these my brethren, ye have done it unto </a:t>
            </a:r>
            <a:r>
              <a:rPr lang="en-US" sz="2000" i="1" dirty="0" smtClean="0">
                <a:solidFill>
                  <a:schemeClr val="bg1"/>
                </a:solidFill>
              </a:rPr>
              <a:t>me”  Mat. 25:40</a:t>
            </a:r>
            <a:endParaRPr lang="en-US" sz="2000" i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972" y="1387738"/>
            <a:ext cx="11709031" cy="542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30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Building Partnerships to Ensure The Kingdom Reaches the Needy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7547" y="1857021"/>
            <a:ext cx="10937866" cy="44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Kingdom Transaction Reports by Goal</a:t>
            </a:r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3071" y="2178425"/>
            <a:ext cx="5186551" cy="2151529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49471" y="2184195"/>
            <a:ext cx="5551207" cy="23743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79176" y="4814047"/>
            <a:ext cx="84178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you prayed about it and can’t wait to get started, you can send your tithe or offering to The Kingdom’s Treasury through Zelle to 703-309-4467 and state, in the transaction notes, your preferences of which Mission area you want to invest in The Kingdom!</a:t>
            </a:r>
          </a:p>
          <a:p>
            <a:endParaRPr lang="en-US" dirty="0"/>
          </a:p>
          <a:p>
            <a:r>
              <a:rPr lang="en-US" dirty="0" smtClean="0"/>
              <a:t>The following slide lists Kingdom needs for your consideration.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0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Kingdom Needs a/o 11/11/22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0" y="1969595"/>
            <a:ext cx="4956586" cy="3651276"/>
          </a:xfrm>
        </p:spPr>
        <p:txBody>
          <a:bodyPr>
            <a:normAutofit/>
          </a:bodyPr>
          <a:lstStyle/>
          <a:p>
            <a:r>
              <a:rPr lang="en-US" i="1" dirty="0"/>
              <a:t>“Give, and it will be given to you: good measure, pressed down, shaken together, and </a:t>
            </a:r>
            <a:r>
              <a:rPr lang="en-US" b="1" i="1" dirty="0"/>
              <a:t>running over will be put into your bosom</a:t>
            </a:r>
            <a:r>
              <a:rPr lang="en-US" i="1" dirty="0"/>
              <a:t>. For with the same measure that you use, it will be measured back to you</a:t>
            </a:r>
            <a:r>
              <a:rPr lang="en-US" i="1" dirty="0" smtClean="0"/>
              <a:t>.”   John 6:38</a:t>
            </a:r>
            <a:endParaRPr lang="en-US" i="1" dirty="0"/>
          </a:p>
          <a:p>
            <a:r>
              <a:rPr lang="en-US" i="1" dirty="0"/>
              <a:t>“Here mortal men receive tithes, but there </a:t>
            </a:r>
            <a:r>
              <a:rPr lang="en-US" i="1" dirty="0" smtClean="0"/>
              <a:t>He </a:t>
            </a:r>
            <a:r>
              <a:rPr lang="en-US" i="1" dirty="0"/>
              <a:t>receives them, of whom </a:t>
            </a:r>
            <a:r>
              <a:rPr lang="en-US" b="1" i="1" dirty="0"/>
              <a:t>it is witnessed that </a:t>
            </a:r>
            <a:r>
              <a:rPr lang="en-US" b="1" i="1" dirty="0" smtClean="0"/>
              <a:t>He lives</a:t>
            </a:r>
            <a:r>
              <a:rPr lang="en-US" i="1" dirty="0" smtClean="0"/>
              <a:t>”   Hebrews 7:8</a:t>
            </a:r>
          </a:p>
          <a:p>
            <a:r>
              <a:rPr lang="en-US" i="1" dirty="0"/>
              <a:t>“So let each one give as he purposes in his heart, not grudgingly or of necessity; </a:t>
            </a:r>
            <a:r>
              <a:rPr lang="en-US" b="1" i="1" dirty="0"/>
              <a:t>for God loves a cheerful giver</a:t>
            </a:r>
            <a:r>
              <a:rPr lang="en-US" i="1" dirty="0" smtClean="0"/>
              <a:t>.”  2 Corinthians 9:7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58420" y="1549101"/>
            <a:ext cx="3864909" cy="44878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94821" y="6385759"/>
            <a:ext cx="9488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>
                <a:solidFill>
                  <a:schemeClr val="bg1"/>
                </a:solidFill>
              </a:rPr>
              <a:t>Zelle money to 703-309-4467 </a:t>
            </a:r>
            <a:r>
              <a:rPr lang="en-US" sz="2000" i="1" dirty="0" smtClean="0">
                <a:solidFill>
                  <a:schemeClr val="bg1"/>
                </a:solidFill>
              </a:rPr>
              <a:t>and WhatsApp ideas/questions/volunteer </a:t>
            </a:r>
            <a:r>
              <a:rPr lang="en-US" sz="2000" i="1" dirty="0">
                <a:solidFill>
                  <a:schemeClr val="bg1"/>
                </a:solidFill>
              </a:rPr>
              <a:t>to 703-309-4467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10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is the time to ACT!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Wingdings" charset="2"/>
              <a:buChar char="q"/>
            </a:pPr>
            <a:r>
              <a:rPr lang="en-US" dirty="0" smtClean="0"/>
              <a:t>View this presentation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 smtClean="0"/>
              <a:t>Read the Invitation to Stakeholders booklet </a:t>
            </a:r>
            <a:r>
              <a:rPr lang="en-US" dirty="0" err="1" smtClean="0"/>
              <a:t>TKB.pdf</a:t>
            </a:r>
            <a:endParaRPr lang="en-US" dirty="0" smtClean="0"/>
          </a:p>
          <a:p>
            <a:pPr marL="285750" indent="-285750">
              <a:buFont typeface="Wingdings" charset="2"/>
              <a:buChar char="q"/>
            </a:pPr>
            <a:r>
              <a:rPr lang="en-US" dirty="0" smtClean="0"/>
              <a:t>Forward these documents to all the people you know who have a heart for God. Let’s make it go viral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 smtClean="0"/>
              <a:t>Imagine your part in the project 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 smtClean="0"/>
              <a:t>Imagine your impact in the project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 smtClean="0"/>
              <a:t>You don’t need to change your religion, just hear the message of Salvation and your life will be changed!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8473" y="298003"/>
            <a:ext cx="7533564" cy="33493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22607" y="4260028"/>
            <a:ext cx="53035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you’re filled with excitement and want to be part of this ambitious effort, text </a:t>
            </a:r>
            <a:r>
              <a:rPr lang="en-US" b="1" dirty="0" smtClean="0"/>
              <a:t>Intake</a:t>
            </a:r>
            <a:r>
              <a:rPr lang="en-US" dirty="0" smtClean="0"/>
              <a:t> through WhatsApp to 703-309-4467, and a Kingdom Intake POC will contact you shortly to interview you and assess your needs and talents!</a:t>
            </a:r>
          </a:p>
          <a:p>
            <a:endParaRPr lang="en-US" dirty="0"/>
          </a:p>
          <a:p>
            <a:r>
              <a:rPr lang="en-US" dirty="0" smtClean="0"/>
              <a:t>Welcome To The Kingdom’s Acts!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74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the PDF with </a:t>
            </a:r>
            <a:r>
              <a:rPr lang="en-US" dirty="0"/>
              <a:t>D</a:t>
            </a:r>
            <a:r>
              <a:rPr lang="en-US" dirty="0" smtClean="0"/>
              <a:t>etailed </a:t>
            </a:r>
            <a:r>
              <a:rPr lang="en-US" dirty="0"/>
              <a:t>I</a:t>
            </a:r>
            <a:r>
              <a:rPr lang="en-US" dirty="0" smtClean="0"/>
              <a:t>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charset="2"/>
              <a:buChar char="q"/>
            </a:pPr>
            <a:r>
              <a:rPr lang="en-US" dirty="0" smtClean="0"/>
              <a:t>To receive </a:t>
            </a:r>
            <a:r>
              <a:rPr lang="en-US" b="1" i="1" dirty="0" smtClean="0"/>
              <a:t>The Kingdom’s </a:t>
            </a:r>
            <a:r>
              <a:rPr lang="en-US" b="1" i="1" dirty="0" smtClean="0"/>
              <a:t>Bank Project, </a:t>
            </a:r>
            <a:r>
              <a:rPr lang="en-US" b="1" i="1" dirty="0" smtClean="0"/>
              <a:t>Invitation to Stakeholders</a:t>
            </a:r>
            <a:r>
              <a:rPr lang="en-US" dirty="0" smtClean="0"/>
              <a:t>, and any future editions or updates, send a text through </a:t>
            </a:r>
            <a:r>
              <a:rPr lang="en-US" b="1" dirty="0" smtClean="0"/>
              <a:t>WhatsApp</a:t>
            </a:r>
            <a:r>
              <a:rPr lang="en-US" dirty="0" smtClean="0"/>
              <a:t> to </a:t>
            </a:r>
            <a:r>
              <a:rPr lang="en-US" b="1" dirty="0" smtClean="0"/>
              <a:t>703-309-4467</a:t>
            </a:r>
            <a:r>
              <a:rPr lang="en-US" dirty="0" smtClean="0"/>
              <a:t> with the word Subscribe. You will receive the file </a:t>
            </a:r>
            <a:r>
              <a:rPr lang="en-US" dirty="0" err="1" smtClean="0"/>
              <a:t>TKB.pdf</a:t>
            </a:r>
            <a:r>
              <a:rPr lang="en-US" dirty="0" smtClean="0"/>
              <a:t> 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Soon, you’ll be able to visit our webpage and download the </a:t>
            </a:r>
            <a:r>
              <a:rPr lang="en-US" dirty="0" smtClean="0"/>
              <a:t>files!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Read The Gospel Points File!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Have a spare hour per week or per month to check on someone who is isolated or lonely? Become a Kingdom Friend!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92524" y="6360459"/>
            <a:ext cx="10975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</a:rPr>
              <a:t>“Instead</a:t>
            </a:r>
            <a:r>
              <a:rPr lang="en-US" sz="2000" i="1" dirty="0">
                <a:solidFill>
                  <a:schemeClr val="bg1"/>
                </a:solidFill>
              </a:rPr>
              <a:t>, use your hands for good hard work, and then give generously to others in need</a:t>
            </a:r>
            <a:r>
              <a:rPr lang="en-US" sz="2000" i="1" dirty="0" smtClean="0">
                <a:solidFill>
                  <a:schemeClr val="bg1"/>
                </a:solidFill>
              </a:rPr>
              <a:t>.” </a:t>
            </a:r>
            <a:r>
              <a:rPr lang="en-US" sz="2000" i="1" dirty="0">
                <a:solidFill>
                  <a:schemeClr val="bg1"/>
                </a:solidFill>
              </a:rPr>
              <a:t>Ephesians 4:28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330" y="1832896"/>
            <a:ext cx="3227832" cy="433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</a:t>
            </a:r>
            <a:br>
              <a:rPr lang="en-US" dirty="0" smtClean="0"/>
            </a:br>
            <a:r>
              <a:rPr lang="en-US" dirty="0" smtClean="0"/>
              <a:t>and welcome to The Kingdom’s Bank Project!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 smtClean="0"/>
              <a:t>Maria Del Pilar Morales, “Pili”</a:t>
            </a:r>
          </a:p>
          <a:p>
            <a:pPr algn="r"/>
            <a:r>
              <a:rPr lang="en-US" dirty="0" smtClean="0"/>
              <a:t>From The Lord, To The Lord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91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954</TotalTime>
  <Words>834</Words>
  <Application>Microsoft Macintosh PowerPoint</Application>
  <PresentationFormat>Widescreen</PresentationFormat>
  <Paragraphs>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Calibri Light</vt:lpstr>
      <vt:lpstr>Gisha</vt:lpstr>
      <vt:lpstr>Mangal</vt:lpstr>
      <vt:lpstr>Wingdings</vt:lpstr>
      <vt:lpstr>Arial</vt:lpstr>
      <vt:lpstr>Retrospect</vt:lpstr>
      <vt:lpstr>The Kingdom’s Bank Project</vt:lpstr>
      <vt:lpstr>Can you Imagine…</vt:lpstr>
      <vt:lpstr>From The Lord, To The Lord</vt:lpstr>
      <vt:lpstr>The Kingdom’s Mission and Vision</vt:lpstr>
      <vt:lpstr>The Kingdom’s Mission and Vision</vt:lpstr>
      <vt:lpstr>Empowering the Righteous</vt:lpstr>
      <vt:lpstr>Building Partnerships to Ensure The Kingdom Reaches the Needy</vt:lpstr>
      <vt:lpstr>Kingdom Transaction Reports by Goal</vt:lpstr>
      <vt:lpstr>Current Kingdom Needs a/o 11/11/22</vt:lpstr>
      <vt:lpstr>Now is the time to ACT!</vt:lpstr>
      <vt:lpstr>Read the PDF with Detailed Information</vt:lpstr>
      <vt:lpstr>Thank you  and welcome to The Kingdom’s Bank Project!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moralesfam78@outlook.com</dc:creator>
  <cp:lastModifiedBy>moralesfam78@outlook.com</cp:lastModifiedBy>
  <cp:revision>50</cp:revision>
  <cp:lastPrinted>2022-11-13T17:54:54Z</cp:lastPrinted>
  <dcterms:created xsi:type="dcterms:W3CDTF">2022-11-13T12:00:59Z</dcterms:created>
  <dcterms:modified xsi:type="dcterms:W3CDTF">2022-11-19T20:06:19Z</dcterms:modified>
</cp:coreProperties>
</file>